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70" autoAdjust="0"/>
  </p:normalViewPr>
  <p:slideViewPr>
    <p:cSldViewPr snapToGrid="0">
      <p:cViewPr varScale="1">
        <p:scale>
          <a:sx n="62" d="100"/>
          <a:sy n="62" d="100"/>
        </p:scale>
        <p:origin x="77" y="6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In-State vs. Out-of State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Tuition</c:v>
                </c:pt>
                <c:pt idx="1">
                  <c:v>Required fees</c:v>
                </c:pt>
                <c:pt idx="2">
                  <c:v>Room &amp; board </c:v>
                </c:pt>
                <c:pt idx="3">
                  <c:v>Other expenses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5472</c:v>
                </c:pt>
                <c:pt idx="1">
                  <c:v>1210</c:v>
                </c:pt>
                <c:pt idx="2">
                  <c:v>7872</c:v>
                </c:pt>
                <c:pt idx="3">
                  <c:v>5829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A-4645-BCDF-6FBB514367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 of State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Tuition</c:v>
                </c:pt>
                <c:pt idx="1">
                  <c:v>Required fees</c:v>
                </c:pt>
                <c:pt idx="2">
                  <c:v>Room &amp; board </c:v>
                </c:pt>
                <c:pt idx="3">
                  <c:v>Other expenses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15472</c:v>
                </c:pt>
                <c:pt idx="1">
                  <c:v>1210</c:v>
                </c:pt>
                <c:pt idx="2">
                  <c:v>7872</c:v>
                </c:pt>
                <c:pt idx="3">
                  <c:v>5829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A-4645-BCDF-6FBB514367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666545024"/>
        <c:axId val="666544368"/>
      </c:barChart>
      <c:catAx>
        <c:axId val="66654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544368"/>
        <c:crosses val="autoZero"/>
        <c:auto val="1"/>
        <c:lblAlgn val="ctr"/>
        <c:lblOffset val="100"/>
        <c:noMultiLvlLbl val="0"/>
      </c:catAx>
      <c:valAx>
        <c:axId val="66654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5450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68F7A-C4C8-4C04-9C1C-A2F593E934B0}" type="doc">
      <dgm:prSet loTypeId="urn:microsoft.com/office/officeart/2008/layout/BubblePictureList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9A7E72-6DD9-4164-95E8-52AAE77E3F21}">
      <dgm:prSet custT="1"/>
      <dgm:spPr/>
      <dgm:t>
        <a:bodyPr/>
        <a:lstStyle/>
        <a:p>
          <a:pPr rtl="0"/>
          <a:r>
            <a:rPr lang="en-US" sz="2800" smtClean="0"/>
            <a:t>Scholarship </a:t>
          </a:r>
          <a:endParaRPr lang="en-US" sz="2800"/>
        </a:p>
      </dgm:t>
    </dgm:pt>
    <dgm:pt modelId="{0A97C762-F89D-45BD-BD34-7D8A1AF34127}" type="parTrans" cxnId="{57BA38E3-BDCA-4119-9815-3F6A3E4D30E7}">
      <dgm:prSet/>
      <dgm:spPr/>
      <dgm:t>
        <a:bodyPr/>
        <a:lstStyle/>
        <a:p>
          <a:endParaRPr lang="en-US" sz="2000"/>
        </a:p>
      </dgm:t>
    </dgm:pt>
    <dgm:pt modelId="{F6806E7B-DE55-4360-B0F2-001956CF6D65}" type="sibTrans" cxnId="{57BA38E3-BDCA-4119-9815-3F6A3E4D30E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  <dgm:t>
        <a:bodyPr/>
        <a:lstStyle/>
        <a:p>
          <a:endParaRPr lang="en-US" sz="2000"/>
        </a:p>
      </dgm:t>
    </dgm:pt>
    <dgm:pt modelId="{0D3C0504-DD50-4857-8A94-93169A30D463}">
      <dgm:prSet custT="1"/>
      <dgm:spPr/>
      <dgm:t>
        <a:bodyPr/>
        <a:lstStyle/>
        <a:p>
          <a:pPr rtl="0"/>
          <a:r>
            <a:rPr lang="en-US" sz="2800" smtClean="0"/>
            <a:t>Diversity </a:t>
          </a:r>
          <a:endParaRPr lang="en-US" sz="2800"/>
        </a:p>
      </dgm:t>
    </dgm:pt>
    <dgm:pt modelId="{788C6C94-86B3-4D47-9C3C-DDE6846EACD7}" type="parTrans" cxnId="{8F7565B6-064D-44CE-9612-77B1C298595A}">
      <dgm:prSet/>
      <dgm:spPr/>
      <dgm:t>
        <a:bodyPr/>
        <a:lstStyle/>
        <a:p>
          <a:endParaRPr lang="en-US" sz="2000"/>
        </a:p>
      </dgm:t>
    </dgm:pt>
    <dgm:pt modelId="{3817507B-2D76-480B-90D6-CE2319E8B372}" type="sibTrans" cxnId="{8F7565B6-064D-44CE-9612-77B1C298595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 sz="2000"/>
        </a:p>
      </dgm:t>
    </dgm:pt>
    <dgm:pt modelId="{0A679B6F-C4F2-4353-ADD2-049616DE1765}">
      <dgm:prSet custT="1"/>
      <dgm:spPr/>
      <dgm:t>
        <a:bodyPr/>
        <a:lstStyle/>
        <a:p>
          <a:pPr rtl="0"/>
          <a:r>
            <a:rPr lang="en-US" sz="2800" smtClean="0"/>
            <a:t>Service </a:t>
          </a:r>
          <a:endParaRPr lang="en-US" sz="2800"/>
        </a:p>
      </dgm:t>
    </dgm:pt>
    <dgm:pt modelId="{AD292D60-14EB-4ACE-9BD7-9988478F3DDE}" type="parTrans" cxnId="{BF5221C1-0351-4139-90A2-956342307DD9}">
      <dgm:prSet/>
      <dgm:spPr/>
      <dgm:t>
        <a:bodyPr/>
        <a:lstStyle/>
        <a:p>
          <a:endParaRPr lang="en-US" sz="2000"/>
        </a:p>
      </dgm:t>
    </dgm:pt>
    <dgm:pt modelId="{93C135E8-A8C7-4170-81A2-754BF8A6C559}" type="sibTrans" cxnId="{BF5221C1-0351-4139-90A2-956342307DD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 sz="2000"/>
        </a:p>
      </dgm:t>
    </dgm:pt>
    <dgm:pt modelId="{42A87CF5-0EEC-4DAF-921D-E50A2592B4BC}">
      <dgm:prSet custT="1"/>
      <dgm:spPr/>
      <dgm:t>
        <a:bodyPr/>
        <a:lstStyle/>
        <a:p>
          <a:pPr rtl="0"/>
          <a:r>
            <a:rPr lang="en-US" sz="2800" smtClean="0"/>
            <a:t>Global awareness</a:t>
          </a:r>
          <a:endParaRPr lang="en-US" sz="2800"/>
        </a:p>
      </dgm:t>
    </dgm:pt>
    <dgm:pt modelId="{EC1D25B2-F3CF-45A4-945E-40ABA02CA624}" type="parTrans" cxnId="{05F01F62-E60B-452F-84DF-E917F304EFD7}">
      <dgm:prSet/>
      <dgm:spPr/>
      <dgm:t>
        <a:bodyPr/>
        <a:lstStyle/>
        <a:p>
          <a:endParaRPr lang="en-US" sz="2000"/>
        </a:p>
      </dgm:t>
    </dgm:pt>
    <dgm:pt modelId="{8BEDF0CB-9AF9-4AF1-B581-B9B08519AC0D}" type="sibTrans" cxnId="{05F01F62-E60B-452F-84DF-E917F304EFD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000"/>
        </a:p>
      </dgm:t>
    </dgm:pt>
    <dgm:pt modelId="{77032AF9-5709-4F90-9ED4-C05ADAFCC3EA}">
      <dgm:prSet custT="1"/>
      <dgm:spPr/>
      <dgm:t>
        <a:bodyPr/>
        <a:lstStyle/>
        <a:p>
          <a:pPr rtl="0"/>
          <a:r>
            <a:rPr lang="en-US" sz="2800" smtClean="0"/>
            <a:t>Life-long learning</a:t>
          </a:r>
          <a:endParaRPr lang="en-US" sz="2800"/>
        </a:p>
      </dgm:t>
    </dgm:pt>
    <dgm:pt modelId="{69C2C141-6BC1-4DBD-873C-A67A05E8B00A}" type="parTrans" cxnId="{C18BEBF2-816B-4FC7-B2DC-B5B7C0E8B6B7}">
      <dgm:prSet/>
      <dgm:spPr/>
      <dgm:t>
        <a:bodyPr/>
        <a:lstStyle/>
        <a:p>
          <a:endParaRPr lang="en-US" sz="2000"/>
        </a:p>
      </dgm:t>
    </dgm:pt>
    <dgm:pt modelId="{84FCBAC5-71C6-4C36-BB7C-C0D0A1935961}" type="sibTrans" cxnId="{C18BEBF2-816B-4FC7-B2DC-B5B7C0E8B6B7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en-US" sz="2000"/>
        </a:p>
      </dgm:t>
    </dgm:pt>
    <dgm:pt modelId="{783950D4-7543-42F0-8E45-5E16B9AD6294}" type="pres">
      <dgm:prSet presAssocID="{1B768F7A-C4C8-4C04-9C1C-A2F593E934B0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FDB50DA4-58D6-44E9-89F9-C57D6EFC6861}" type="pres">
      <dgm:prSet presAssocID="{259A7E72-6DD9-4164-95E8-52AAE77E3F21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9F420-E52D-4992-8233-5163C4993DE4}" type="pres">
      <dgm:prSet presAssocID="{259A7E72-6DD9-4164-95E8-52AAE77E3F21}" presName="image_accent_1" presStyleCnt="0"/>
      <dgm:spPr/>
    </dgm:pt>
    <dgm:pt modelId="{95BBD625-29BC-436B-BE2E-98541893E6D1}" type="pres">
      <dgm:prSet presAssocID="{259A7E72-6DD9-4164-95E8-52AAE77E3F21}" presName="imageAccentRepeatNode" presStyleLbl="alignNode1" presStyleIdx="0" presStyleCnt="9"/>
      <dgm:spPr/>
    </dgm:pt>
    <dgm:pt modelId="{F1E05177-7D81-44BD-B6FF-D6785DB0E7D8}" type="pres">
      <dgm:prSet presAssocID="{259A7E72-6DD9-4164-95E8-52AAE77E3F21}" presName="accent_1" presStyleLbl="alignNode1" presStyleIdx="1" presStyleCnt="9"/>
      <dgm:spPr/>
    </dgm:pt>
    <dgm:pt modelId="{FB3E8CCB-BAB2-48D7-A57E-7AC218E55E86}" type="pres">
      <dgm:prSet presAssocID="{F6806E7B-DE55-4360-B0F2-001956CF6D65}" presName="image_1" presStyleCnt="0"/>
      <dgm:spPr/>
    </dgm:pt>
    <dgm:pt modelId="{395333FB-13F8-4528-89AC-7CD861AD2858}" type="pres">
      <dgm:prSet presAssocID="{F6806E7B-DE55-4360-B0F2-001956CF6D65}" presName="imageRepeatNode" presStyleLbl="fgImgPlace1" presStyleIdx="0" presStyleCnt="5"/>
      <dgm:spPr/>
      <dgm:t>
        <a:bodyPr/>
        <a:lstStyle/>
        <a:p>
          <a:endParaRPr lang="en-US"/>
        </a:p>
      </dgm:t>
    </dgm:pt>
    <dgm:pt modelId="{CBD4DFA3-D8B5-4CFA-BE30-0CBF295BB191}" type="pres">
      <dgm:prSet presAssocID="{0D3C0504-DD50-4857-8A94-93169A30D463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02070-25F1-4AEB-AA87-8B424EBAE8F9}" type="pres">
      <dgm:prSet presAssocID="{0D3C0504-DD50-4857-8A94-93169A30D463}" presName="image_accent_2" presStyleCnt="0"/>
      <dgm:spPr/>
    </dgm:pt>
    <dgm:pt modelId="{0D5BBAEB-A07A-4ACC-9ED6-1A75349CD266}" type="pres">
      <dgm:prSet presAssocID="{0D3C0504-DD50-4857-8A94-93169A30D463}" presName="imageAccentRepeatNode" presStyleLbl="alignNode1" presStyleIdx="2" presStyleCnt="9"/>
      <dgm:spPr/>
    </dgm:pt>
    <dgm:pt modelId="{FC6F8969-30F8-4732-A191-714BCB367BCA}" type="pres">
      <dgm:prSet presAssocID="{3817507B-2D76-480B-90D6-CE2319E8B372}" presName="image_2" presStyleCnt="0"/>
      <dgm:spPr/>
    </dgm:pt>
    <dgm:pt modelId="{EDD66898-DEEE-4B64-9683-28C3CD66925F}" type="pres">
      <dgm:prSet presAssocID="{3817507B-2D76-480B-90D6-CE2319E8B372}" presName="imageRepeatNode" presStyleLbl="fgImgPlace1" presStyleIdx="1" presStyleCnt="5"/>
      <dgm:spPr/>
      <dgm:t>
        <a:bodyPr/>
        <a:lstStyle/>
        <a:p>
          <a:endParaRPr lang="en-US"/>
        </a:p>
      </dgm:t>
    </dgm:pt>
    <dgm:pt modelId="{611AC06B-6913-4E7C-9F25-97B508A0891D}" type="pres">
      <dgm:prSet presAssocID="{0A679B6F-C4F2-4353-ADD2-049616DE1765}" presName="image_accent_3" presStyleCnt="0"/>
      <dgm:spPr/>
    </dgm:pt>
    <dgm:pt modelId="{70342E64-535F-40F7-8AE5-D2C36218363F}" type="pres">
      <dgm:prSet presAssocID="{0A679B6F-C4F2-4353-ADD2-049616DE1765}" presName="imageAccentRepeatNode" presStyleLbl="alignNode1" presStyleIdx="3" presStyleCnt="9"/>
      <dgm:spPr/>
    </dgm:pt>
    <dgm:pt modelId="{4567C647-92BF-4F64-A6CD-54983E4EA41A}" type="pres">
      <dgm:prSet presAssocID="{0A679B6F-C4F2-4353-ADD2-049616DE1765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56133-380D-49A3-90FD-06AEC5458BAD}" type="pres">
      <dgm:prSet presAssocID="{0A679B6F-C4F2-4353-ADD2-049616DE1765}" presName="accent_2" presStyleLbl="alignNode1" presStyleIdx="4" presStyleCnt="9"/>
      <dgm:spPr/>
    </dgm:pt>
    <dgm:pt modelId="{AD15EF0B-A95A-4FFD-BED6-A43CED7C37A5}" type="pres">
      <dgm:prSet presAssocID="{0A679B6F-C4F2-4353-ADD2-049616DE1765}" presName="accent_3" presStyleLbl="alignNode1" presStyleIdx="5" presStyleCnt="9"/>
      <dgm:spPr/>
    </dgm:pt>
    <dgm:pt modelId="{5747B86C-EDAB-4413-90CA-B47DD1BF175D}" type="pres">
      <dgm:prSet presAssocID="{93C135E8-A8C7-4170-81A2-754BF8A6C559}" presName="image_3" presStyleCnt="0"/>
      <dgm:spPr/>
    </dgm:pt>
    <dgm:pt modelId="{47D6564E-9E48-4FF5-98DC-105263251F0D}" type="pres">
      <dgm:prSet presAssocID="{93C135E8-A8C7-4170-81A2-754BF8A6C559}" presName="imageRepeatNode" presStyleLbl="fgImgPlace1" presStyleIdx="2" presStyleCnt="5"/>
      <dgm:spPr/>
      <dgm:t>
        <a:bodyPr/>
        <a:lstStyle/>
        <a:p>
          <a:endParaRPr lang="en-US"/>
        </a:p>
      </dgm:t>
    </dgm:pt>
    <dgm:pt modelId="{30339BC3-8747-49EA-B511-D230A31BCE14}" type="pres">
      <dgm:prSet presAssocID="{42A87CF5-0EEC-4DAF-921D-E50A2592B4BC}" presName="image_accent_4" presStyleCnt="0"/>
      <dgm:spPr/>
    </dgm:pt>
    <dgm:pt modelId="{43199BAA-10A9-4CFA-B9DA-22CE8DA47C64}" type="pres">
      <dgm:prSet presAssocID="{42A87CF5-0EEC-4DAF-921D-E50A2592B4BC}" presName="imageAccentRepeatNode" presStyleLbl="alignNode1" presStyleIdx="6" presStyleCnt="9"/>
      <dgm:spPr/>
    </dgm:pt>
    <dgm:pt modelId="{25D5CB78-A0AC-4E87-B0AB-B43F595DF3A8}" type="pres">
      <dgm:prSet presAssocID="{42A87CF5-0EEC-4DAF-921D-E50A2592B4BC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D3ED3-3F48-4A34-91B2-5237778C5F8C}" type="pres">
      <dgm:prSet presAssocID="{42A87CF5-0EEC-4DAF-921D-E50A2592B4BC}" presName="accent_4" presStyleLbl="alignNode1" presStyleIdx="7" presStyleCnt="9"/>
      <dgm:spPr/>
    </dgm:pt>
    <dgm:pt modelId="{1DC31C92-CCAE-411D-9F07-F8241EBB368B}" type="pres">
      <dgm:prSet presAssocID="{8BEDF0CB-9AF9-4AF1-B581-B9B08519AC0D}" presName="image_4" presStyleCnt="0"/>
      <dgm:spPr/>
    </dgm:pt>
    <dgm:pt modelId="{3AD2767E-11FD-485E-A695-258E90EE640B}" type="pres">
      <dgm:prSet presAssocID="{8BEDF0CB-9AF9-4AF1-B581-B9B08519AC0D}" presName="imageRepeatNode" presStyleLbl="fgImgPlace1" presStyleIdx="3" presStyleCnt="5"/>
      <dgm:spPr/>
      <dgm:t>
        <a:bodyPr/>
        <a:lstStyle/>
        <a:p>
          <a:endParaRPr lang="en-US"/>
        </a:p>
      </dgm:t>
    </dgm:pt>
    <dgm:pt modelId="{57259E34-458A-467B-B0E4-C259DD3F5883}" type="pres">
      <dgm:prSet presAssocID="{77032AF9-5709-4F90-9ED4-C05ADAFCC3EA}" presName="image_accent_5" presStyleCnt="0"/>
      <dgm:spPr/>
    </dgm:pt>
    <dgm:pt modelId="{5712FC62-072A-4D10-A5BD-3C13E3BBE75A}" type="pres">
      <dgm:prSet presAssocID="{77032AF9-5709-4F90-9ED4-C05ADAFCC3EA}" presName="imageAccentRepeatNode" presStyleLbl="alignNode1" presStyleIdx="8" presStyleCnt="9"/>
      <dgm:spPr/>
    </dgm:pt>
    <dgm:pt modelId="{5E0D6FDA-892C-49CF-A8F3-13E86639E2D7}" type="pres">
      <dgm:prSet presAssocID="{77032AF9-5709-4F90-9ED4-C05ADAFCC3EA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4210F-502B-4E8C-8AAE-56164EF0BCFE}" type="pres">
      <dgm:prSet presAssocID="{84FCBAC5-71C6-4C36-BB7C-C0D0A1935961}" presName="image_5" presStyleCnt="0"/>
      <dgm:spPr/>
    </dgm:pt>
    <dgm:pt modelId="{39F34900-BC2C-49ED-9263-316B5DD46F3C}" type="pres">
      <dgm:prSet presAssocID="{84FCBAC5-71C6-4C36-BB7C-C0D0A1935961}" presName="imageRepeatNode" presStyleLbl="fgImgPlace1" presStyleIdx="4" presStyleCnt="5"/>
      <dgm:spPr/>
      <dgm:t>
        <a:bodyPr/>
        <a:lstStyle/>
        <a:p>
          <a:endParaRPr lang="en-US"/>
        </a:p>
      </dgm:t>
    </dgm:pt>
  </dgm:ptLst>
  <dgm:cxnLst>
    <dgm:cxn modelId="{697A5700-48B3-4926-ACCB-AF6BD433902F}" type="presOf" srcId="{3817507B-2D76-480B-90D6-CE2319E8B372}" destId="{EDD66898-DEEE-4B64-9683-28C3CD66925F}" srcOrd="0" destOrd="0" presId="urn:microsoft.com/office/officeart/2008/layout/BubblePictureList"/>
    <dgm:cxn modelId="{8F7565B6-064D-44CE-9612-77B1C298595A}" srcId="{1B768F7A-C4C8-4C04-9C1C-A2F593E934B0}" destId="{0D3C0504-DD50-4857-8A94-93169A30D463}" srcOrd="1" destOrd="0" parTransId="{788C6C94-86B3-4D47-9C3C-DDE6846EACD7}" sibTransId="{3817507B-2D76-480B-90D6-CE2319E8B372}"/>
    <dgm:cxn modelId="{05F01F62-E60B-452F-84DF-E917F304EFD7}" srcId="{1B768F7A-C4C8-4C04-9C1C-A2F593E934B0}" destId="{42A87CF5-0EEC-4DAF-921D-E50A2592B4BC}" srcOrd="3" destOrd="0" parTransId="{EC1D25B2-F3CF-45A4-945E-40ABA02CA624}" sibTransId="{8BEDF0CB-9AF9-4AF1-B581-B9B08519AC0D}"/>
    <dgm:cxn modelId="{C18BEBF2-816B-4FC7-B2DC-B5B7C0E8B6B7}" srcId="{1B768F7A-C4C8-4C04-9C1C-A2F593E934B0}" destId="{77032AF9-5709-4F90-9ED4-C05ADAFCC3EA}" srcOrd="4" destOrd="0" parTransId="{69C2C141-6BC1-4DBD-873C-A67A05E8B00A}" sibTransId="{84FCBAC5-71C6-4C36-BB7C-C0D0A1935961}"/>
    <dgm:cxn modelId="{DCF60F77-E2AB-4DC0-9D2B-30D4E998778B}" type="presOf" srcId="{93C135E8-A8C7-4170-81A2-754BF8A6C559}" destId="{47D6564E-9E48-4FF5-98DC-105263251F0D}" srcOrd="0" destOrd="0" presId="urn:microsoft.com/office/officeart/2008/layout/BubblePictureList"/>
    <dgm:cxn modelId="{CEC1D525-CC22-4F05-AF5E-52477C3B8794}" type="presOf" srcId="{F6806E7B-DE55-4360-B0F2-001956CF6D65}" destId="{395333FB-13F8-4528-89AC-7CD861AD2858}" srcOrd="0" destOrd="0" presId="urn:microsoft.com/office/officeart/2008/layout/BubblePictureList"/>
    <dgm:cxn modelId="{6745B603-A92C-4CC5-B276-5A3EA17D1F45}" type="presOf" srcId="{8BEDF0CB-9AF9-4AF1-B581-B9B08519AC0D}" destId="{3AD2767E-11FD-485E-A695-258E90EE640B}" srcOrd="0" destOrd="0" presId="urn:microsoft.com/office/officeart/2008/layout/BubblePictureList"/>
    <dgm:cxn modelId="{BF5221C1-0351-4139-90A2-956342307DD9}" srcId="{1B768F7A-C4C8-4C04-9C1C-A2F593E934B0}" destId="{0A679B6F-C4F2-4353-ADD2-049616DE1765}" srcOrd="2" destOrd="0" parTransId="{AD292D60-14EB-4ACE-9BD7-9988478F3DDE}" sibTransId="{93C135E8-A8C7-4170-81A2-754BF8A6C559}"/>
    <dgm:cxn modelId="{07A5A611-C786-4FF6-A0E9-9AD5ECFCEDE1}" type="presOf" srcId="{77032AF9-5709-4F90-9ED4-C05ADAFCC3EA}" destId="{5E0D6FDA-892C-49CF-A8F3-13E86639E2D7}" srcOrd="0" destOrd="0" presId="urn:microsoft.com/office/officeart/2008/layout/BubblePictureList"/>
    <dgm:cxn modelId="{D6BA4EBA-7ABB-471A-982C-BBBD3A92D9A1}" type="presOf" srcId="{0D3C0504-DD50-4857-8A94-93169A30D463}" destId="{CBD4DFA3-D8B5-4CFA-BE30-0CBF295BB191}" srcOrd="0" destOrd="0" presId="urn:microsoft.com/office/officeart/2008/layout/BubblePictureList"/>
    <dgm:cxn modelId="{D9068134-93F5-4072-9282-E0EDD09471C8}" type="presOf" srcId="{259A7E72-6DD9-4164-95E8-52AAE77E3F21}" destId="{FDB50DA4-58D6-44E9-89F9-C57D6EFC6861}" srcOrd="0" destOrd="0" presId="urn:microsoft.com/office/officeart/2008/layout/BubblePictureList"/>
    <dgm:cxn modelId="{896851F5-4386-4184-94B8-3F4BADF895A4}" type="presOf" srcId="{1B768F7A-C4C8-4C04-9C1C-A2F593E934B0}" destId="{783950D4-7543-42F0-8E45-5E16B9AD6294}" srcOrd="0" destOrd="0" presId="urn:microsoft.com/office/officeart/2008/layout/BubblePictureList"/>
    <dgm:cxn modelId="{57BA38E3-BDCA-4119-9815-3F6A3E4D30E7}" srcId="{1B768F7A-C4C8-4C04-9C1C-A2F593E934B0}" destId="{259A7E72-6DD9-4164-95E8-52AAE77E3F21}" srcOrd="0" destOrd="0" parTransId="{0A97C762-F89D-45BD-BD34-7D8A1AF34127}" sibTransId="{F6806E7B-DE55-4360-B0F2-001956CF6D65}"/>
    <dgm:cxn modelId="{A0D2A415-77AE-4148-83AB-0D0831B19DC6}" type="presOf" srcId="{84FCBAC5-71C6-4C36-BB7C-C0D0A1935961}" destId="{39F34900-BC2C-49ED-9263-316B5DD46F3C}" srcOrd="0" destOrd="0" presId="urn:microsoft.com/office/officeart/2008/layout/BubblePictureList"/>
    <dgm:cxn modelId="{37DBBCB3-83B8-4A7E-A9A8-59093D452C6C}" type="presOf" srcId="{0A679B6F-C4F2-4353-ADD2-049616DE1765}" destId="{4567C647-92BF-4F64-A6CD-54983E4EA41A}" srcOrd="0" destOrd="0" presId="urn:microsoft.com/office/officeart/2008/layout/BubblePictureList"/>
    <dgm:cxn modelId="{029E9853-2DF4-4EE9-933E-5E749D0C0FAF}" type="presOf" srcId="{42A87CF5-0EEC-4DAF-921D-E50A2592B4BC}" destId="{25D5CB78-A0AC-4E87-B0AB-B43F595DF3A8}" srcOrd="0" destOrd="0" presId="urn:microsoft.com/office/officeart/2008/layout/BubblePictureList"/>
    <dgm:cxn modelId="{6646F046-BBE5-446E-B191-95E62A0AC011}" type="presParOf" srcId="{783950D4-7543-42F0-8E45-5E16B9AD6294}" destId="{FDB50DA4-58D6-44E9-89F9-C57D6EFC6861}" srcOrd="0" destOrd="0" presId="urn:microsoft.com/office/officeart/2008/layout/BubblePictureList"/>
    <dgm:cxn modelId="{AEDFC95D-87F1-4D06-A4B6-69FEF7EC34A9}" type="presParOf" srcId="{783950D4-7543-42F0-8E45-5E16B9AD6294}" destId="{3DE9F420-E52D-4992-8233-5163C4993DE4}" srcOrd="1" destOrd="0" presId="urn:microsoft.com/office/officeart/2008/layout/BubblePictureList"/>
    <dgm:cxn modelId="{17804CDB-9243-47C5-A0E6-41E2D3FF3946}" type="presParOf" srcId="{3DE9F420-E52D-4992-8233-5163C4993DE4}" destId="{95BBD625-29BC-436B-BE2E-98541893E6D1}" srcOrd="0" destOrd="0" presId="urn:microsoft.com/office/officeart/2008/layout/BubblePictureList"/>
    <dgm:cxn modelId="{52DBAA83-75D5-4585-9174-66C3BFE23E77}" type="presParOf" srcId="{783950D4-7543-42F0-8E45-5E16B9AD6294}" destId="{F1E05177-7D81-44BD-B6FF-D6785DB0E7D8}" srcOrd="2" destOrd="0" presId="urn:microsoft.com/office/officeart/2008/layout/BubblePictureList"/>
    <dgm:cxn modelId="{7FC246E3-1E67-482A-90D7-C277A4ECD36A}" type="presParOf" srcId="{783950D4-7543-42F0-8E45-5E16B9AD6294}" destId="{FB3E8CCB-BAB2-48D7-A57E-7AC218E55E86}" srcOrd="3" destOrd="0" presId="urn:microsoft.com/office/officeart/2008/layout/BubblePictureList"/>
    <dgm:cxn modelId="{9A20AECD-280F-44D3-9886-A14565634579}" type="presParOf" srcId="{FB3E8CCB-BAB2-48D7-A57E-7AC218E55E86}" destId="{395333FB-13F8-4528-89AC-7CD861AD2858}" srcOrd="0" destOrd="0" presId="urn:microsoft.com/office/officeart/2008/layout/BubblePictureList"/>
    <dgm:cxn modelId="{AEB4B936-4311-4E2A-ABDC-92BAB18245FB}" type="presParOf" srcId="{783950D4-7543-42F0-8E45-5E16B9AD6294}" destId="{CBD4DFA3-D8B5-4CFA-BE30-0CBF295BB191}" srcOrd="4" destOrd="0" presId="urn:microsoft.com/office/officeart/2008/layout/BubblePictureList"/>
    <dgm:cxn modelId="{24596847-E4CD-47B9-97CA-21867DAA61E8}" type="presParOf" srcId="{783950D4-7543-42F0-8E45-5E16B9AD6294}" destId="{25B02070-25F1-4AEB-AA87-8B424EBAE8F9}" srcOrd="5" destOrd="0" presId="urn:microsoft.com/office/officeart/2008/layout/BubblePictureList"/>
    <dgm:cxn modelId="{1FB1A52D-8109-48E9-8D1C-E52066482BF2}" type="presParOf" srcId="{25B02070-25F1-4AEB-AA87-8B424EBAE8F9}" destId="{0D5BBAEB-A07A-4ACC-9ED6-1A75349CD266}" srcOrd="0" destOrd="0" presId="urn:microsoft.com/office/officeart/2008/layout/BubblePictureList"/>
    <dgm:cxn modelId="{AD400B8E-20B1-438D-8773-7A8388C90B95}" type="presParOf" srcId="{783950D4-7543-42F0-8E45-5E16B9AD6294}" destId="{FC6F8969-30F8-4732-A191-714BCB367BCA}" srcOrd="6" destOrd="0" presId="urn:microsoft.com/office/officeart/2008/layout/BubblePictureList"/>
    <dgm:cxn modelId="{30BF6A0E-CCC3-42AA-A309-4AC7A12773D8}" type="presParOf" srcId="{FC6F8969-30F8-4732-A191-714BCB367BCA}" destId="{EDD66898-DEEE-4B64-9683-28C3CD66925F}" srcOrd="0" destOrd="0" presId="urn:microsoft.com/office/officeart/2008/layout/BubblePictureList"/>
    <dgm:cxn modelId="{F9D67A7D-EFFD-4124-82F3-4E6498301F96}" type="presParOf" srcId="{783950D4-7543-42F0-8E45-5E16B9AD6294}" destId="{611AC06B-6913-4E7C-9F25-97B508A0891D}" srcOrd="7" destOrd="0" presId="urn:microsoft.com/office/officeart/2008/layout/BubblePictureList"/>
    <dgm:cxn modelId="{2158305B-0A3D-45AC-BF8A-9DF2AB61A4C5}" type="presParOf" srcId="{611AC06B-6913-4E7C-9F25-97B508A0891D}" destId="{70342E64-535F-40F7-8AE5-D2C36218363F}" srcOrd="0" destOrd="0" presId="urn:microsoft.com/office/officeart/2008/layout/BubblePictureList"/>
    <dgm:cxn modelId="{88FDF99B-C36C-4307-99F3-9A969024D2C7}" type="presParOf" srcId="{783950D4-7543-42F0-8E45-5E16B9AD6294}" destId="{4567C647-92BF-4F64-A6CD-54983E4EA41A}" srcOrd="8" destOrd="0" presId="urn:microsoft.com/office/officeart/2008/layout/BubblePictureList"/>
    <dgm:cxn modelId="{2F727383-87F3-457F-8007-8C041AD8EA08}" type="presParOf" srcId="{783950D4-7543-42F0-8E45-5E16B9AD6294}" destId="{98856133-380D-49A3-90FD-06AEC5458BAD}" srcOrd="9" destOrd="0" presId="urn:microsoft.com/office/officeart/2008/layout/BubblePictureList"/>
    <dgm:cxn modelId="{4AD6C649-C39C-4FE7-A1D1-FEDEAC2B7B73}" type="presParOf" srcId="{783950D4-7543-42F0-8E45-5E16B9AD6294}" destId="{AD15EF0B-A95A-4FFD-BED6-A43CED7C37A5}" srcOrd="10" destOrd="0" presId="urn:microsoft.com/office/officeart/2008/layout/BubblePictureList"/>
    <dgm:cxn modelId="{523DEC57-D4B1-47BA-AB44-88ED7004F4B7}" type="presParOf" srcId="{783950D4-7543-42F0-8E45-5E16B9AD6294}" destId="{5747B86C-EDAB-4413-90CA-B47DD1BF175D}" srcOrd="11" destOrd="0" presId="urn:microsoft.com/office/officeart/2008/layout/BubblePictureList"/>
    <dgm:cxn modelId="{0BD29139-3F76-47C8-9368-7E906FD21F8B}" type="presParOf" srcId="{5747B86C-EDAB-4413-90CA-B47DD1BF175D}" destId="{47D6564E-9E48-4FF5-98DC-105263251F0D}" srcOrd="0" destOrd="0" presId="urn:microsoft.com/office/officeart/2008/layout/BubblePictureList"/>
    <dgm:cxn modelId="{700747C4-9305-4AB7-94F0-60B3D3406174}" type="presParOf" srcId="{783950D4-7543-42F0-8E45-5E16B9AD6294}" destId="{30339BC3-8747-49EA-B511-D230A31BCE14}" srcOrd="12" destOrd="0" presId="urn:microsoft.com/office/officeart/2008/layout/BubblePictureList"/>
    <dgm:cxn modelId="{755DB207-6768-4624-A536-FE7EC9813601}" type="presParOf" srcId="{30339BC3-8747-49EA-B511-D230A31BCE14}" destId="{43199BAA-10A9-4CFA-B9DA-22CE8DA47C64}" srcOrd="0" destOrd="0" presId="urn:microsoft.com/office/officeart/2008/layout/BubblePictureList"/>
    <dgm:cxn modelId="{E759C543-4538-44A4-9E3D-0889AC418B69}" type="presParOf" srcId="{783950D4-7543-42F0-8E45-5E16B9AD6294}" destId="{25D5CB78-A0AC-4E87-B0AB-B43F595DF3A8}" srcOrd="13" destOrd="0" presId="urn:microsoft.com/office/officeart/2008/layout/BubblePictureList"/>
    <dgm:cxn modelId="{81D0EEAD-B732-44DE-B763-6A90C95109E0}" type="presParOf" srcId="{783950D4-7543-42F0-8E45-5E16B9AD6294}" destId="{EE9D3ED3-3F48-4A34-91B2-5237778C5F8C}" srcOrd="14" destOrd="0" presId="urn:microsoft.com/office/officeart/2008/layout/BubblePictureList"/>
    <dgm:cxn modelId="{E0BFF695-71E1-4B69-B502-3B351584BE49}" type="presParOf" srcId="{783950D4-7543-42F0-8E45-5E16B9AD6294}" destId="{1DC31C92-CCAE-411D-9F07-F8241EBB368B}" srcOrd="15" destOrd="0" presId="urn:microsoft.com/office/officeart/2008/layout/BubblePictureList"/>
    <dgm:cxn modelId="{38784C54-5094-40FD-B7EF-5DAB80AD115C}" type="presParOf" srcId="{1DC31C92-CCAE-411D-9F07-F8241EBB368B}" destId="{3AD2767E-11FD-485E-A695-258E90EE640B}" srcOrd="0" destOrd="0" presId="urn:microsoft.com/office/officeart/2008/layout/BubblePictureList"/>
    <dgm:cxn modelId="{39CE2273-E955-4941-8D7F-9EF548C222FB}" type="presParOf" srcId="{783950D4-7543-42F0-8E45-5E16B9AD6294}" destId="{57259E34-458A-467B-B0E4-C259DD3F5883}" srcOrd="16" destOrd="0" presId="urn:microsoft.com/office/officeart/2008/layout/BubblePictureList"/>
    <dgm:cxn modelId="{CB80437F-5595-4FB2-8EC0-35AC041D3F1D}" type="presParOf" srcId="{57259E34-458A-467B-B0E4-C259DD3F5883}" destId="{5712FC62-072A-4D10-A5BD-3C13E3BBE75A}" srcOrd="0" destOrd="0" presId="urn:microsoft.com/office/officeart/2008/layout/BubblePictureList"/>
    <dgm:cxn modelId="{12128902-DE59-4E42-B1C6-A39C27B66403}" type="presParOf" srcId="{783950D4-7543-42F0-8E45-5E16B9AD6294}" destId="{5E0D6FDA-892C-49CF-A8F3-13E86639E2D7}" srcOrd="17" destOrd="0" presId="urn:microsoft.com/office/officeart/2008/layout/BubblePictureList"/>
    <dgm:cxn modelId="{9DB8A6EC-7DDA-4985-8565-CD94EE494A1C}" type="presParOf" srcId="{783950D4-7543-42F0-8E45-5E16B9AD6294}" destId="{8414210F-502B-4E8C-8AAE-56164EF0BCFE}" srcOrd="18" destOrd="0" presId="urn:microsoft.com/office/officeart/2008/layout/BubblePictureList"/>
    <dgm:cxn modelId="{13F53F2D-9C88-4D4F-85A5-FF1E9C58F0E8}" type="presParOf" srcId="{8414210F-502B-4E8C-8AAE-56164EF0BCFE}" destId="{39F34900-BC2C-49ED-9263-316B5DD46F3C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781ED-4FCB-4419-88D5-CB9EEA2BB3B1}" type="doc">
      <dgm:prSet loTypeId="urn:microsoft.com/office/officeart/2005/8/layout/radial6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BC77377-F6A9-4B91-97F1-FD79691FC4E8}">
      <dgm:prSet phldrT="[Text]"/>
      <dgm:spPr/>
      <dgm:t>
        <a:bodyPr/>
        <a:lstStyle/>
        <a:p>
          <a:r>
            <a:rPr lang="en-US" smtClean="0"/>
            <a:t>4 Schools</a:t>
          </a:r>
          <a:endParaRPr lang="en-US"/>
        </a:p>
      </dgm:t>
    </dgm:pt>
    <dgm:pt modelId="{75707148-91B6-4172-BC43-A1E9EF5BD5FF}" type="parTrans" cxnId="{6138D565-FC50-4F81-8E58-427E1921517F}">
      <dgm:prSet/>
      <dgm:spPr/>
      <dgm:t>
        <a:bodyPr/>
        <a:lstStyle/>
        <a:p>
          <a:endParaRPr lang="en-US"/>
        </a:p>
      </dgm:t>
    </dgm:pt>
    <dgm:pt modelId="{4F9C53FA-701B-4E52-814B-83958235C067}" type="sibTrans" cxnId="{6138D565-FC50-4F81-8E58-427E1921517F}">
      <dgm:prSet/>
      <dgm:spPr/>
      <dgm:t>
        <a:bodyPr/>
        <a:lstStyle/>
        <a:p>
          <a:endParaRPr lang="en-US"/>
        </a:p>
      </dgm:t>
    </dgm:pt>
    <dgm:pt modelId="{8D3A132C-83F8-4E71-9B02-30BC6994E2F4}">
      <dgm:prSet phldrT="[Text]"/>
      <dgm:spPr/>
      <dgm:t>
        <a:bodyPr/>
        <a:lstStyle/>
        <a:p>
          <a:r>
            <a:rPr lang="en-US" smtClean="0"/>
            <a:t>NSME</a:t>
          </a:r>
          <a:endParaRPr lang="en-US"/>
        </a:p>
      </dgm:t>
    </dgm:pt>
    <dgm:pt modelId="{C1FE4EA7-F592-4725-A2AE-8C0A4DD6E5FE}" type="parTrans" cxnId="{C121DF6F-FDAD-4085-AF41-118629982122}">
      <dgm:prSet/>
      <dgm:spPr/>
      <dgm:t>
        <a:bodyPr/>
        <a:lstStyle/>
        <a:p>
          <a:endParaRPr lang="en-US"/>
        </a:p>
      </dgm:t>
    </dgm:pt>
    <dgm:pt modelId="{F06283D1-290A-449A-A941-2D7454EA9C98}" type="sibTrans" cxnId="{C121DF6F-FDAD-4085-AF41-118629982122}">
      <dgm:prSet/>
      <dgm:spPr/>
      <dgm:t>
        <a:bodyPr/>
        <a:lstStyle/>
        <a:p>
          <a:endParaRPr lang="en-US"/>
        </a:p>
      </dgm:t>
    </dgm:pt>
    <dgm:pt modelId="{73FD35E1-E65D-4724-90EE-09106C6F63AF}">
      <dgm:prSet phldrT="[Text]"/>
      <dgm:spPr/>
      <dgm:t>
        <a:bodyPr/>
        <a:lstStyle/>
        <a:p>
          <a:r>
            <a:rPr lang="en-US" smtClean="0"/>
            <a:t>A &amp; H</a:t>
          </a:r>
          <a:endParaRPr lang="en-US"/>
        </a:p>
      </dgm:t>
    </dgm:pt>
    <dgm:pt modelId="{2B2F0629-50FC-4545-A576-233A851E43A3}" type="parTrans" cxnId="{7625E4F2-C434-4FD0-B4F1-4175E1391968}">
      <dgm:prSet/>
      <dgm:spPr/>
      <dgm:t>
        <a:bodyPr/>
        <a:lstStyle/>
        <a:p>
          <a:endParaRPr lang="en-US"/>
        </a:p>
      </dgm:t>
    </dgm:pt>
    <dgm:pt modelId="{B35628AE-C696-4C46-B05D-1CC2E95E1B43}" type="sibTrans" cxnId="{7625E4F2-C434-4FD0-B4F1-4175E1391968}">
      <dgm:prSet/>
      <dgm:spPr/>
      <dgm:t>
        <a:bodyPr/>
        <a:lstStyle/>
        <a:p>
          <a:endParaRPr lang="en-US"/>
        </a:p>
      </dgm:t>
    </dgm:pt>
    <dgm:pt modelId="{75297F26-47D0-4128-A616-F12A6C0D3048}">
      <dgm:prSet phldrT="[Text]"/>
      <dgm:spPr/>
      <dgm:t>
        <a:bodyPr/>
        <a:lstStyle/>
        <a:p>
          <a:r>
            <a:rPr lang="en-US" smtClean="0"/>
            <a:t>BPA</a:t>
          </a:r>
          <a:endParaRPr lang="en-US"/>
        </a:p>
      </dgm:t>
    </dgm:pt>
    <dgm:pt modelId="{51FE00C9-D11A-4D48-8B67-E0C234D40269}" type="parTrans" cxnId="{CE8AFAE6-BE86-4806-B361-C47BE1BC9EA0}">
      <dgm:prSet/>
      <dgm:spPr/>
      <dgm:t>
        <a:bodyPr/>
        <a:lstStyle/>
        <a:p>
          <a:endParaRPr lang="en-US"/>
        </a:p>
      </dgm:t>
    </dgm:pt>
    <dgm:pt modelId="{9B1807DE-7F80-49C0-991C-AC5FE42D68F7}" type="sibTrans" cxnId="{CE8AFAE6-BE86-4806-B361-C47BE1BC9EA0}">
      <dgm:prSet/>
      <dgm:spPr/>
      <dgm:t>
        <a:bodyPr/>
        <a:lstStyle/>
        <a:p>
          <a:endParaRPr lang="en-US"/>
        </a:p>
      </dgm:t>
    </dgm:pt>
    <dgm:pt modelId="{76F5B2C9-4F24-4199-AB65-DD712610F7A4}">
      <dgm:prSet phldrT="[Text]"/>
      <dgm:spPr/>
      <dgm:t>
        <a:bodyPr/>
        <a:lstStyle/>
        <a:p>
          <a:r>
            <a:rPr lang="en-US" smtClean="0"/>
            <a:t>SSE</a:t>
          </a:r>
          <a:endParaRPr lang="en-US"/>
        </a:p>
      </dgm:t>
    </dgm:pt>
    <dgm:pt modelId="{A3C6EAE7-2244-46E7-B8BE-32AD3652D0CC}" type="parTrans" cxnId="{49FF789C-75DA-4C3A-B5BE-6B2E50F8E897}">
      <dgm:prSet/>
      <dgm:spPr/>
      <dgm:t>
        <a:bodyPr/>
        <a:lstStyle/>
        <a:p>
          <a:endParaRPr lang="en-US"/>
        </a:p>
      </dgm:t>
    </dgm:pt>
    <dgm:pt modelId="{FFD22C70-71D7-4F6D-9FBE-A58A393E7151}" type="sibTrans" cxnId="{49FF789C-75DA-4C3A-B5BE-6B2E50F8E897}">
      <dgm:prSet/>
      <dgm:spPr/>
      <dgm:t>
        <a:bodyPr/>
        <a:lstStyle/>
        <a:p>
          <a:endParaRPr lang="en-US"/>
        </a:p>
      </dgm:t>
    </dgm:pt>
    <dgm:pt modelId="{42833A93-DA89-48C9-BF59-52F54DD327B1}" type="pres">
      <dgm:prSet presAssocID="{3BB781ED-4FCB-4419-88D5-CB9EEA2BB3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417E95-7CE3-4810-AB47-E9AB02215D38}" type="pres">
      <dgm:prSet presAssocID="{EBC77377-F6A9-4B91-97F1-FD79691FC4E8}" presName="centerShape" presStyleLbl="node0" presStyleIdx="0" presStyleCnt="1"/>
      <dgm:spPr/>
      <dgm:t>
        <a:bodyPr/>
        <a:lstStyle/>
        <a:p>
          <a:endParaRPr lang="en-US"/>
        </a:p>
      </dgm:t>
    </dgm:pt>
    <dgm:pt modelId="{5CA01B56-E71E-4BE2-AAE2-F10B21C9CE0D}" type="pres">
      <dgm:prSet presAssocID="{8D3A132C-83F8-4E71-9B02-30BC6994E2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003BE-8A79-4E95-945D-EE69C7922D7B}" type="pres">
      <dgm:prSet presAssocID="{8D3A132C-83F8-4E71-9B02-30BC6994E2F4}" presName="dummy" presStyleCnt="0"/>
      <dgm:spPr/>
    </dgm:pt>
    <dgm:pt modelId="{7E6A61ED-6EF8-4488-9F36-0CB154329E3A}" type="pres">
      <dgm:prSet presAssocID="{F06283D1-290A-449A-A941-2D7454EA9C9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11001F3-0006-4501-8C39-D38852DD9CE7}" type="pres">
      <dgm:prSet presAssocID="{73FD35E1-E65D-4724-90EE-09106C6F63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714DF-4D8C-4829-929F-7EC3D0BECF7B}" type="pres">
      <dgm:prSet presAssocID="{73FD35E1-E65D-4724-90EE-09106C6F63AF}" presName="dummy" presStyleCnt="0"/>
      <dgm:spPr/>
    </dgm:pt>
    <dgm:pt modelId="{531ACE04-220A-40A8-9D3A-130C437214F5}" type="pres">
      <dgm:prSet presAssocID="{B35628AE-C696-4C46-B05D-1CC2E95E1B4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8CEB4E3-58EC-4112-A091-11D4CCAF05D9}" type="pres">
      <dgm:prSet presAssocID="{75297F26-47D0-4128-A616-F12A6C0D30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E9FDC-EDAF-470A-B418-4F95C76E498B}" type="pres">
      <dgm:prSet presAssocID="{75297F26-47D0-4128-A616-F12A6C0D3048}" presName="dummy" presStyleCnt="0"/>
      <dgm:spPr/>
    </dgm:pt>
    <dgm:pt modelId="{958C05C0-E11A-4D2F-986D-7C8555D21A80}" type="pres">
      <dgm:prSet presAssocID="{9B1807DE-7F80-49C0-991C-AC5FE42D68F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B1AED49-577F-4DBD-84AF-8411AFFBA5BC}" type="pres">
      <dgm:prSet presAssocID="{76F5B2C9-4F24-4199-AB65-DD712610F7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33F4A-54A7-441B-87EA-79232D3F50A0}" type="pres">
      <dgm:prSet presAssocID="{76F5B2C9-4F24-4199-AB65-DD712610F7A4}" presName="dummy" presStyleCnt="0"/>
      <dgm:spPr/>
    </dgm:pt>
    <dgm:pt modelId="{2D11DCE0-7213-4E33-AAC5-E54C3170C7C2}" type="pres">
      <dgm:prSet presAssocID="{FFD22C70-71D7-4F6D-9FBE-A58A393E715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121DF6F-FDAD-4085-AF41-118629982122}" srcId="{EBC77377-F6A9-4B91-97F1-FD79691FC4E8}" destId="{8D3A132C-83F8-4E71-9B02-30BC6994E2F4}" srcOrd="0" destOrd="0" parTransId="{C1FE4EA7-F592-4725-A2AE-8C0A4DD6E5FE}" sibTransId="{F06283D1-290A-449A-A941-2D7454EA9C98}"/>
    <dgm:cxn modelId="{6138D565-FC50-4F81-8E58-427E1921517F}" srcId="{3BB781ED-4FCB-4419-88D5-CB9EEA2BB3B1}" destId="{EBC77377-F6A9-4B91-97F1-FD79691FC4E8}" srcOrd="0" destOrd="0" parTransId="{75707148-91B6-4172-BC43-A1E9EF5BD5FF}" sibTransId="{4F9C53FA-701B-4E52-814B-83958235C067}"/>
    <dgm:cxn modelId="{49FF789C-75DA-4C3A-B5BE-6B2E50F8E897}" srcId="{EBC77377-F6A9-4B91-97F1-FD79691FC4E8}" destId="{76F5B2C9-4F24-4199-AB65-DD712610F7A4}" srcOrd="3" destOrd="0" parTransId="{A3C6EAE7-2244-46E7-B8BE-32AD3652D0CC}" sibTransId="{FFD22C70-71D7-4F6D-9FBE-A58A393E7151}"/>
    <dgm:cxn modelId="{A069A86F-FAC7-4EB7-84FC-79012F40E007}" type="presOf" srcId="{76F5B2C9-4F24-4199-AB65-DD712610F7A4}" destId="{2B1AED49-577F-4DBD-84AF-8411AFFBA5BC}" srcOrd="0" destOrd="0" presId="urn:microsoft.com/office/officeart/2005/8/layout/radial6"/>
    <dgm:cxn modelId="{F9E1E967-A6C8-4DFB-B6C2-771AD828DFA1}" type="presOf" srcId="{73FD35E1-E65D-4724-90EE-09106C6F63AF}" destId="{B11001F3-0006-4501-8C39-D38852DD9CE7}" srcOrd="0" destOrd="0" presId="urn:microsoft.com/office/officeart/2005/8/layout/radial6"/>
    <dgm:cxn modelId="{CE8AFAE6-BE86-4806-B361-C47BE1BC9EA0}" srcId="{EBC77377-F6A9-4B91-97F1-FD79691FC4E8}" destId="{75297F26-47D0-4128-A616-F12A6C0D3048}" srcOrd="2" destOrd="0" parTransId="{51FE00C9-D11A-4D48-8B67-E0C234D40269}" sibTransId="{9B1807DE-7F80-49C0-991C-AC5FE42D68F7}"/>
    <dgm:cxn modelId="{7625E4F2-C434-4FD0-B4F1-4175E1391968}" srcId="{EBC77377-F6A9-4B91-97F1-FD79691FC4E8}" destId="{73FD35E1-E65D-4724-90EE-09106C6F63AF}" srcOrd="1" destOrd="0" parTransId="{2B2F0629-50FC-4545-A576-233A851E43A3}" sibTransId="{B35628AE-C696-4C46-B05D-1CC2E95E1B43}"/>
    <dgm:cxn modelId="{BBC6098E-39D0-4F3C-994D-C1A828C5A057}" type="presOf" srcId="{8D3A132C-83F8-4E71-9B02-30BC6994E2F4}" destId="{5CA01B56-E71E-4BE2-AAE2-F10B21C9CE0D}" srcOrd="0" destOrd="0" presId="urn:microsoft.com/office/officeart/2005/8/layout/radial6"/>
    <dgm:cxn modelId="{DFCA074B-5259-4139-A39A-5D1203EF0B7C}" type="presOf" srcId="{B35628AE-C696-4C46-B05D-1CC2E95E1B43}" destId="{531ACE04-220A-40A8-9D3A-130C437214F5}" srcOrd="0" destOrd="0" presId="urn:microsoft.com/office/officeart/2005/8/layout/radial6"/>
    <dgm:cxn modelId="{7A4A652B-F854-4366-ACBA-C9B591CEC3B8}" type="presOf" srcId="{3BB781ED-4FCB-4419-88D5-CB9EEA2BB3B1}" destId="{42833A93-DA89-48C9-BF59-52F54DD327B1}" srcOrd="0" destOrd="0" presId="urn:microsoft.com/office/officeart/2005/8/layout/radial6"/>
    <dgm:cxn modelId="{B4BFEAB4-E0A1-447F-89D9-4581271CB8F0}" type="presOf" srcId="{75297F26-47D0-4128-A616-F12A6C0D3048}" destId="{D8CEB4E3-58EC-4112-A091-11D4CCAF05D9}" srcOrd="0" destOrd="0" presId="urn:microsoft.com/office/officeart/2005/8/layout/radial6"/>
    <dgm:cxn modelId="{1E245243-2F3F-4DFD-8A43-BD781D532D75}" type="presOf" srcId="{FFD22C70-71D7-4F6D-9FBE-A58A393E7151}" destId="{2D11DCE0-7213-4E33-AAC5-E54C3170C7C2}" srcOrd="0" destOrd="0" presId="urn:microsoft.com/office/officeart/2005/8/layout/radial6"/>
    <dgm:cxn modelId="{7805274A-6F78-4CA1-98F7-D55221031C4D}" type="presOf" srcId="{F06283D1-290A-449A-A941-2D7454EA9C98}" destId="{7E6A61ED-6EF8-4488-9F36-0CB154329E3A}" srcOrd="0" destOrd="0" presId="urn:microsoft.com/office/officeart/2005/8/layout/radial6"/>
    <dgm:cxn modelId="{32F18B64-D863-47B6-AB2C-8FAB7E940BB7}" type="presOf" srcId="{9B1807DE-7F80-49C0-991C-AC5FE42D68F7}" destId="{958C05C0-E11A-4D2F-986D-7C8555D21A80}" srcOrd="0" destOrd="0" presId="urn:microsoft.com/office/officeart/2005/8/layout/radial6"/>
    <dgm:cxn modelId="{E9734062-C06C-447D-8E05-2A3D36D1E718}" type="presOf" srcId="{EBC77377-F6A9-4B91-97F1-FD79691FC4E8}" destId="{76417E95-7CE3-4810-AB47-E9AB02215D38}" srcOrd="0" destOrd="0" presId="urn:microsoft.com/office/officeart/2005/8/layout/radial6"/>
    <dgm:cxn modelId="{EC4FCEE6-AAF4-4191-8F0D-D6A3A7F02C1C}" type="presParOf" srcId="{42833A93-DA89-48C9-BF59-52F54DD327B1}" destId="{76417E95-7CE3-4810-AB47-E9AB02215D38}" srcOrd="0" destOrd="0" presId="urn:microsoft.com/office/officeart/2005/8/layout/radial6"/>
    <dgm:cxn modelId="{81C00509-745A-4B80-99F0-D3D186873766}" type="presParOf" srcId="{42833A93-DA89-48C9-BF59-52F54DD327B1}" destId="{5CA01B56-E71E-4BE2-AAE2-F10B21C9CE0D}" srcOrd="1" destOrd="0" presId="urn:microsoft.com/office/officeart/2005/8/layout/radial6"/>
    <dgm:cxn modelId="{46A41B1E-8FB1-4AA8-9835-1FB9F633A4E8}" type="presParOf" srcId="{42833A93-DA89-48C9-BF59-52F54DD327B1}" destId="{3C7003BE-8A79-4E95-945D-EE69C7922D7B}" srcOrd="2" destOrd="0" presId="urn:microsoft.com/office/officeart/2005/8/layout/radial6"/>
    <dgm:cxn modelId="{2D6C6EC7-D45B-45ED-9B0B-1AD9D1633367}" type="presParOf" srcId="{42833A93-DA89-48C9-BF59-52F54DD327B1}" destId="{7E6A61ED-6EF8-4488-9F36-0CB154329E3A}" srcOrd="3" destOrd="0" presId="urn:microsoft.com/office/officeart/2005/8/layout/radial6"/>
    <dgm:cxn modelId="{B2367F36-46A4-4503-98FB-C8CB22C24974}" type="presParOf" srcId="{42833A93-DA89-48C9-BF59-52F54DD327B1}" destId="{B11001F3-0006-4501-8C39-D38852DD9CE7}" srcOrd="4" destOrd="0" presId="urn:microsoft.com/office/officeart/2005/8/layout/radial6"/>
    <dgm:cxn modelId="{2F7B81B0-7CE1-4AFD-8DDA-0F9B766F852E}" type="presParOf" srcId="{42833A93-DA89-48C9-BF59-52F54DD327B1}" destId="{647714DF-4D8C-4829-929F-7EC3D0BECF7B}" srcOrd="5" destOrd="0" presId="urn:microsoft.com/office/officeart/2005/8/layout/radial6"/>
    <dgm:cxn modelId="{C20DF7E4-EA05-4A66-8352-9AD0C90F8355}" type="presParOf" srcId="{42833A93-DA89-48C9-BF59-52F54DD327B1}" destId="{531ACE04-220A-40A8-9D3A-130C437214F5}" srcOrd="6" destOrd="0" presId="urn:microsoft.com/office/officeart/2005/8/layout/radial6"/>
    <dgm:cxn modelId="{B06BD8D0-D302-4ADD-9A16-4BE067F556F7}" type="presParOf" srcId="{42833A93-DA89-48C9-BF59-52F54DD327B1}" destId="{D8CEB4E3-58EC-4112-A091-11D4CCAF05D9}" srcOrd="7" destOrd="0" presId="urn:microsoft.com/office/officeart/2005/8/layout/radial6"/>
    <dgm:cxn modelId="{249E6E12-FBD4-4150-82EE-DA4536B070B5}" type="presParOf" srcId="{42833A93-DA89-48C9-BF59-52F54DD327B1}" destId="{D52E9FDC-EDAF-470A-B418-4F95C76E498B}" srcOrd="8" destOrd="0" presId="urn:microsoft.com/office/officeart/2005/8/layout/radial6"/>
    <dgm:cxn modelId="{BAC19211-0B33-4D04-82D2-4BEDD8024B3C}" type="presParOf" srcId="{42833A93-DA89-48C9-BF59-52F54DD327B1}" destId="{958C05C0-E11A-4D2F-986D-7C8555D21A80}" srcOrd="9" destOrd="0" presId="urn:microsoft.com/office/officeart/2005/8/layout/radial6"/>
    <dgm:cxn modelId="{365F0F67-3617-4F8C-8B98-3041B190A7D0}" type="presParOf" srcId="{42833A93-DA89-48C9-BF59-52F54DD327B1}" destId="{2B1AED49-577F-4DBD-84AF-8411AFFBA5BC}" srcOrd="10" destOrd="0" presId="urn:microsoft.com/office/officeart/2005/8/layout/radial6"/>
    <dgm:cxn modelId="{85E4DC20-6440-4367-A5D8-7EFD3FCF845F}" type="presParOf" srcId="{42833A93-DA89-48C9-BF59-52F54DD327B1}" destId="{DDA33F4A-54A7-441B-87EA-79232D3F50A0}" srcOrd="11" destOrd="0" presId="urn:microsoft.com/office/officeart/2005/8/layout/radial6"/>
    <dgm:cxn modelId="{2FE9B41A-C3B7-4985-84A2-3FDA159D8ACE}" type="presParOf" srcId="{42833A93-DA89-48C9-BF59-52F54DD327B1}" destId="{2D11DCE0-7213-4E33-AAC5-E54C3170C7C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BD625-29BC-436B-BE2E-98541893E6D1}">
      <dsp:nvSpPr>
        <dsp:cNvPr id="0" name=""/>
        <dsp:cNvSpPr/>
      </dsp:nvSpPr>
      <dsp:spPr>
        <a:xfrm>
          <a:off x="3246421" y="3784006"/>
          <a:ext cx="2068044" cy="206815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E05177-7D81-44BD-B6FF-D6785DB0E7D8}">
      <dsp:nvSpPr>
        <dsp:cNvPr id="0" name=""/>
        <dsp:cNvSpPr/>
      </dsp:nvSpPr>
      <dsp:spPr>
        <a:xfrm>
          <a:off x="4565417" y="2261274"/>
          <a:ext cx="614061" cy="613891"/>
        </a:xfrm>
        <a:prstGeom prst="donut">
          <a:avLst>
            <a:gd name="adj" fmla="val 746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587173"/>
                <a:satOff val="-1568"/>
                <a:lumOff val="2770"/>
                <a:alphaOff val="0"/>
                <a:tint val="98000"/>
                <a:lumMod val="102000"/>
              </a:schemeClr>
              <a:schemeClr val="accent2">
                <a:hueOff val="-1587173"/>
                <a:satOff val="-1568"/>
                <a:lumOff val="277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1587173"/>
              <a:satOff val="-1568"/>
              <a:lumOff val="2770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5333FB-13F8-4528-89AC-7CD861AD2858}">
      <dsp:nvSpPr>
        <dsp:cNvPr id="0" name=""/>
        <dsp:cNvSpPr/>
      </dsp:nvSpPr>
      <dsp:spPr>
        <a:xfrm>
          <a:off x="3325825" y="3863596"/>
          <a:ext cx="1909235" cy="190897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5BBAEB-A07A-4ACC-9ED6-1A75349CD266}">
      <dsp:nvSpPr>
        <dsp:cNvPr id="0" name=""/>
        <dsp:cNvSpPr/>
      </dsp:nvSpPr>
      <dsp:spPr>
        <a:xfrm>
          <a:off x="5464452" y="4174930"/>
          <a:ext cx="1081665" cy="108206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3174345"/>
                <a:satOff val="-3135"/>
                <a:lumOff val="5539"/>
                <a:alphaOff val="0"/>
                <a:tint val="98000"/>
                <a:lumMod val="102000"/>
              </a:schemeClr>
              <a:schemeClr val="accent2">
                <a:hueOff val="-3174345"/>
                <a:satOff val="-3135"/>
                <a:lumOff val="553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3174345"/>
              <a:satOff val="-3135"/>
              <a:lumOff val="5539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D66898-DEEE-4B64-9683-28C3CD66925F}">
      <dsp:nvSpPr>
        <dsp:cNvPr id="0" name=""/>
        <dsp:cNvSpPr/>
      </dsp:nvSpPr>
      <dsp:spPr>
        <a:xfrm>
          <a:off x="5527975" y="4238719"/>
          <a:ext cx="954617" cy="9544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342E64-535F-40F7-8AE5-D2C36218363F}">
      <dsp:nvSpPr>
        <dsp:cNvPr id="0" name=""/>
        <dsp:cNvSpPr/>
      </dsp:nvSpPr>
      <dsp:spPr>
        <a:xfrm>
          <a:off x="5040961" y="2648102"/>
          <a:ext cx="1387813" cy="138754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4761518"/>
                <a:satOff val="-4703"/>
                <a:lumOff val="8309"/>
                <a:alphaOff val="0"/>
                <a:tint val="98000"/>
                <a:lumMod val="102000"/>
              </a:schemeClr>
              <a:schemeClr val="accent2">
                <a:hueOff val="-4761518"/>
                <a:satOff val="-4703"/>
                <a:lumOff val="830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4761518"/>
              <a:satOff val="-4703"/>
              <a:lumOff val="8309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856133-380D-49A3-90FD-06AEC5458BAD}">
      <dsp:nvSpPr>
        <dsp:cNvPr id="0" name=""/>
        <dsp:cNvSpPr/>
      </dsp:nvSpPr>
      <dsp:spPr>
        <a:xfrm>
          <a:off x="6728747" y="113531"/>
          <a:ext cx="454369" cy="454712"/>
        </a:xfrm>
        <a:prstGeom prst="donut">
          <a:avLst>
            <a:gd name="adj" fmla="val 746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6348690"/>
                <a:satOff val="-6270"/>
                <a:lumOff val="11079"/>
                <a:alphaOff val="0"/>
                <a:tint val="98000"/>
                <a:lumMod val="102000"/>
              </a:schemeClr>
              <a:schemeClr val="accent2">
                <a:hueOff val="-6348690"/>
                <a:satOff val="-6270"/>
                <a:lumOff val="1107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6348690"/>
              <a:satOff val="-6270"/>
              <a:lumOff val="11079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15EF0B-A95A-4FFD-BED6-A43CED7C37A5}">
      <dsp:nvSpPr>
        <dsp:cNvPr id="0" name=""/>
        <dsp:cNvSpPr/>
      </dsp:nvSpPr>
      <dsp:spPr>
        <a:xfrm>
          <a:off x="7410743" y="0"/>
          <a:ext cx="227626" cy="227063"/>
        </a:xfrm>
        <a:prstGeom prst="donut">
          <a:avLst>
            <a:gd name="adj" fmla="val 746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7935862"/>
                <a:satOff val="-7838"/>
                <a:lumOff val="13848"/>
                <a:alphaOff val="0"/>
                <a:tint val="98000"/>
                <a:lumMod val="102000"/>
              </a:schemeClr>
              <a:schemeClr val="accent2">
                <a:hueOff val="-7935862"/>
                <a:satOff val="-7838"/>
                <a:lumOff val="1384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7935862"/>
              <a:satOff val="-7838"/>
              <a:lumOff val="13848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D6564E-9E48-4FF5-98DC-105263251F0D}">
      <dsp:nvSpPr>
        <dsp:cNvPr id="0" name=""/>
        <dsp:cNvSpPr/>
      </dsp:nvSpPr>
      <dsp:spPr>
        <a:xfrm>
          <a:off x="5114190" y="2721254"/>
          <a:ext cx="1241356" cy="124065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199BAA-10A9-4CFA-B9DA-22CE8DA47C64}">
      <dsp:nvSpPr>
        <dsp:cNvPr id="0" name=""/>
        <dsp:cNvSpPr/>
      </dsp:nvSpPr>
      <dsp:spPr>
        <a:xfrm>
          <a:off x="5196241" y="1413881"/>
          <a:ext cx="973145" cy="97262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9523035"/>
                <a:satOff val="-9405"/>
                <a:lumOff val="16618"/>
                <a:alphaOff val="0"/>
                <a:tint val="98000"/>
                <a:lumMod val="102000"/>
              </a:schemeClr>
              <a:schemeClr val="accent2">
                <a:hueOff val="-9523035"/>
                <a:satOff val="-9405"/>
                <a:lumOff val="1661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9523035"/>
              <a:satOff val="-9405"/>
              <a:lumOff val="16618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9D3ED3-3F48-4A34-91B2-5237778C5F8C}">
      <dsp:nvSpPr>
        <dsp:cNvPr id="0" name=""/>
        <dsp:cNvSpPr/>
      </dsp:nvSpPr>
      <dsp:spPr>
        <a:xfrm>
          <a:off x="6614934" y="5227149"/>
          <a:ext cx="340556" cy="341180"/>
        </a:xfrm>
        <a:prstGeom prst="donut">
          <a:avLst>
            <a:gd name="adj" fmla="val 746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1110207"/>
                <a:satOff val="-10973"/>
                <a:lumOff val="19387"/>
                <a:alphaOff val="0"/>
                <a:tint val="98000"/>
                <a:lumMod val="102000"/>
              </a:schemeClr>
              <a:schemeClr val="accent2">
                <a:hueOff val="-11110207"/>
                <a:satOff val="-10973"/>
                <a:lumOff val="19387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11110207"/>
              <a:satOff val="-10973"/>
              <a:lumOff val="19387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D2767E-11FD-485E-A695-258E90EE640B}">
      <dsp:nvSpPr>
        <dsp:cNvPr id="0" name=""/>
        <dsp:cNvSpPr/>
      </dsp:nvSpPr>
      <dsp:spPr>
        <a:xfrm>
          <a:off x="5253589" y="1470647"/>
          <a:ext cx="858450" cy="85851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712FC62-072A-4D10-A5BD-3C13E3BBE75A}">
      <dsp:nvSpPr>
        <dsp:cNvPr id="0" name=""/>
        <dsp:cNvSpPr/>
      </dsp:nvSpPr>
      <dsp:spPr>
        <a:xfrm>
          <a:off x="5878237" y="504456"/>
          <a:ext cx="901681" cy="9018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12697380"/>
                <a:satOff val="-12540"/>
                <a:lumOff val="22157"/>
                <a:alphaOff val="0"/>
                <a:tint val="98000"/>
                <a:lumMod val="102000"/>
              </a:schemeClr>
              <a:schemeClr val="accent2">
                <a:hueOff val="-12697380"/>
                <a:satOff val="-12540"/>
                <a:lumOff val="22157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12697380"/>
              <a:satOff val="-12540"/>
              <a:lumOff val="22157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F34900-BC2C-49ED-9263-316B5DD46F3C}">
      <dsp:nvSpPr>
        <dsp:cNvPr id="0" name=""/>
        <dsp:cNvSpPr/>
      </dsp:nvSpPr>
      <dsp:spPr>
        <a:xfrm>
          <a:off x="5931174" y="557710"/>
          <a:ext cx="795809" cy="79530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DB50DA4-58D6-44E9-89F9-C57D6EFC6861}">
      <dsp:nvSpPr>
        <dsp:cNvPr id="0" name=""/>
        <dsp:cNvSpPr/>
      </dsp:nvSpPr>
      <dsp:spPr>
        <a:xfrm>
          <a:off x="1201315" y="2721254"/>
          <a:ext cx="3068540" cy="965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" numCol="1" spcCol="1270" anchor="b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Scholarship </a:t>
          </a:r>
          <a:endParaRPr lang="en-US" sz="2800" kern="1200"/>
        </a:p>
      </dsp:txBody>
      <dsp:txXfrm>
        <a:off x="1201315" y="2721254"/>
        <a:ext cx="3068540" cy="965606"/>
      </dsp:txXfrm>
    </dsp:sp>
    <dsp:sp modelId="{CBD4DFA3-D8B5-4CFA-BE30-0CBF295BB191}">
      <dsp:nvSpPr>
        <dsp:cNvPr id="0" name=""/>
        <dsp:cNvSpPr/>
      </dsp:nvSpPr>
      <dsp:spPr>
        <a:xfrm>
          <a:off x="6769332" y="4238719"/>
          <a:ext cx="3068540" cy="95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Diversity </a:t>
          </a:r>
          <a:endParaRPr lang="en-US" sz="2800" kern="1200"/>
        </a:p>
      </dsp:txBody>
      <dsp:txXfrm>
        <a:off x="6769332" y="4238719"/>
        <a:ext cx="3068540" cy="954487"/>
      </dsp:txXfrm>
    </dsp:sp>
    <dsp:sp modelId="{4567C647-92BF-4F64-A6CD-54983E4EA41A}">
      <dsp:nvSpPr>
        <dsp:cNvPr id="0" name=""/>
        <dsp:cNvSpPr/>
      </dsp:nvSpPr>
      <dsp:spPr>
        <a:xfrm>
          <a:off x="6655519" y="2721254"/>
          <a:ext cx="3068540" cy="124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Service </a:t>
          </a:r>
          <a:endParaRPr lang="en-US" sz="2800" kern="1200"/>
        </a:p>
      </dsp:txBody>
      <dsp:txXfrm>
        <a:off x="6655519" y="2721254"/>
        <a:ext cx="3068540" cy="1240657"/>
      </dsp:txXfrm>
    </dsp:sp>
    <dsp:sp modelId="{25D5CB78-A0AC-4E87-B0AB-B43F595DF3A8}">
      <dsp:nvSpPr>
        <dsp:cNvPr id="0" name=""/>
        <dsp:cNvSpPr/>
      </dsp:nvSpPr>
      <dsp:spPr>
        <a:xfrm>
          <a:off x="6387308" y="1470647"/>
          <a:ext cx="3068540" cy="858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Global awareness</a:t>
          </a:r>
          <a:endParaRPr lang="en-US" sz="2800" kern="1200"/>
        </a:p>
      </dsp:txBody>
      <dsp:txXfrm>
        <a:off x="6387308" y="1470647"/>
        <a:ext cx="3068540" cy="858511"/>
      </dsp:txXfrm>
    </dsp:sp>
    <dsp:sp modelId="{5E0D6FDA-892C-49CF-A8F3-13E86639E2D7}">
      <dsp:nvSpPr>
        <dsp:cNvPr id="0" name=""/>
        <dsp:cNvSpPr/>
      </dsp:nvSpPr>
      <dsp:spPr>
        <a:xfrm>
          <a:off x="6955491" y="557710"/>
          <a:ext cx="3068540" cy="795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Life-long learning</a:t>
          </a:r>
          <a:endParaRPr lang="en-US" sz="2800" kern="1200"/>
        </a:p>
      </dsp:txBody>
      <dsp:txXfrm>
        <a:off x="6955491" y="557710"/>
        <a:ext cx="3068540" cy="795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1DCE0-7213-4E33-AAC5-E54C3170C7C2}">
      <dsp:nvSpPr>
        <dsp:cNvPr id="0" name=""/>
        <dsp:cNvSpPr/>
      </dsp:nvSpPr>
      <dsp:spPr>
        <a:xfrm>
          <a:off x="1477669" y="524082"/>
          <a:ext cx="3497710" cy="3497710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8742400"/>
            <a:satOff val="52281"/>
            <a:lumOff val="-1823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8C05C0-E11A-4D2F-986D-7C8555D21A80}">
      <dsp:nvSpPr>
        <dsp:cNvPr id="0" name=""/>
        <dsp:cNvSpPr/>
      </dsp:nvSpPr>
      <dsp:spPr>
        <a:xfrm>
          <a:off x="1477669" y="524082"/>
          <a:ext cx="3497710" cy="3497710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5828267"/>
            <a:satOff val="34854"/>
            <a:lumOff val="-1215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ACE04-220A-40A8-9D3A-130C437214F5}">
      <dsp:nvSpPr>
        <dsp:cNvPr id="0" name=""/>
        <dsp:cNvSpPr/>
      </dsp:nvSpPr>
      <dsp:spPr>
        <a:xfrm>
          <a:off x="1477669" y="524082"/>
          <a:ext cx="3497710" cy="3497710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2914133"/>
            <a:satOff val="17427"/>
            <a:lumOff val="-607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6A61ED-6EF8-4488-9F36-0CB154329E3A}">
      <dsp:nvSpPr>
        <dsp:cNvPr id="0" name=""/>
        <dsp:cNvSpPr/>
      </dsp:nvSpPr>
      <dsp:spPr>
        <a:xfrm>
          <a:off x="1477669" y="524082"/>
          <a:ext cx="3497710" cy="3497710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417E95-7CE3-4810-AB47-E9AB02215D38}">
      <dsp:nvSpPr>
        <dsp:cNvPr id="0" name=""/>
        <dsp:cNvSpPr/>
      </dsp:nvSpPr>
      <dsp:spPr>
        <a:xfrm>
          <a:off x="2421469" y="1467881"/>
          <a:ext cx="1610111" cy="161011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4 Schools</a:t>
          </a:r>
          <a:endParaRPr lang="en-US" sz="2300" kern="1200"/>
        </a:p>
      </dsp:txBody>
      <dsp:txXfrm>
        <a:off x="2657264" y="1703676"/>
        <a:ext cx="1138521" cy="1138521"/>
      </dsp:txXfrm>
    </dsp:sp>
    <dsp:sp modelId="{5CA01B56-E71E-4BE2-AAE2-F10B21C9CE0D}">
      <dsp:nvSpPr>
        <dsp:cNvPr id="0" name=""/>
        <dsp:cNvSpPr/>
      </dsp:nvSpPr>
      <dsp:spPr>
        <a:xfrm>
          <a:off x="2662985" y="1118"/>
          <a:ext cx="1127078" cy="112707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NSME</a:t>
          </a:r>
          <a:endParaRPr lang="en-US" sz="2100" kern="1200"/>
        </a:p>
      </dsp:txBody>
      <dsp:txXfrm>
        <a:off x="2828042" y="166175"/>
        <a:ext cx="796964" cy="796964"/>
      </dsp:txXfrm>
    </dsp:sp>
    <dsp:sp modelId="{B11001F3-0006-4501-8C39-D38852DD9CE7}">
      <dsp:nvSpPr>
        <dsp:cNvPr id="0" name=""/>
        <dsp:cNvSpPr/>
      </dsp:nvSpPr>
      <dsp:spPr>
        <a:xfrm>
          <a:off x="4371266" y="1709398"/>
          <a:ext cx="1127078" cy="112707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2914133"/>
                <a:satOff val="17427"/>
                <a:lumOff val="-6078"/>
                <a:alphaOff val="0"/>
                <a:tint val="98000"/>
                <a:lumMod val="102000"/>
              </a:schemeClr>
              <a:schemeClr val="accent3">
                <a:hueOff val="2914133"/>
                <a:satOff val="17427"/>
                <a:lumOff val="-607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 &amp; H</a:t>
          </a:r>
          <a:endParaRPr lang="en-US" sz="2100" kern="1200"/>
        </a:p>
      </dsp:txBody>
      <dsp:txXfrm>
        <a:off x="4536323" y="1874455"/>
        <a:ext cx="796964" cy="796964"/>
      </dsp:txXfrm>
    </dsp:sp>
    <dsp:sp modelId="{D8CEB4E3-58EC-4112-A091-11D4CCAF05D9}">
      <dsp:nvSpPr>
        <dsp:cNvPr id="0" name=""/>
        <dsp:cNvSpPr/>
      </dsp:nvSpPr>
      <dsp:spPr>
        <a:xfrm>
          <a:off x="2662985" y="3417678"/>
          <a:ext cx="1127078" cy="112707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5828267"/>
                <a:satOff val="34854"/>
                <a:lumOff val="-12157"/>
                <a:alphaOff val="0"/>
                <a:tint val="98000"/>
                <a:lumMod val="102000"/>
              </a:schemeClr>
              <a:schemeClr val="accent3">
                <a:hueOff val="5828267"/>
                <a:satOff val="34854"/>
                <a:lumOff val="-12157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BPA</a:t>
          </a:r>
          <a:endParaRPr lang="en-US" sz="2100" kern="1200"/>
        </a:p>
      </dsp:txBody>
      <dsp:txXfrm>
        <a:off x="2828042" y="3582735"/>
        <a:ext cx="796964" cy="796964"/>
      </dsp:txXfrm>
    </dsp:sp>
    <dsp:sp modelId="{2B1AED49-577F-4DBD-84AF-8411AFFBA5BC}">
      <dsp:nvSpPr>
        <dsp:cNvPr id="0" name=""/>
        <dsp:cNvSpPr/>
      </dsp:nvSpPr>
      <dsp:spPr>
        <a:xfrm>
          <a:off x="954705" y="1709398"/>
          <a:ext cx="1127078" cy="112707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42400"/>
                <a:satOff val="52281"/>
                <a:lumOff val="-18235"/>
                <a:alphaOff val="0"/>
                <a:tint val="98000"/>
                <a:lumMod val="102000"/>
              </a:schemeClr>
              <a:schemeClr val="accent3">
                <a:hueOff val="8742400"/>
                <a:satOff val="52281"/>
                <a:lumOff val="-1823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SSE</a:t>
          </a:r>
          <a:endParaRPr lang="en-US" sz="2100" kern="1200"/>
        </a:p>
      </dsp:txBody>
      <dsp:txXfrm>
        <a:off x="1119762" y="1874455"/>
        <a:ext cx="796964" cy="796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3FF61-F16F-4889-A36D-B8DAFD17AE0B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D439-50CB-455C-95A3-C27FE8A6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3469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154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8010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788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288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991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1690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77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6674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93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085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969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7485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9736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26E9EC4-BF41-40C3-8AFA-AAD9807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41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 spd="slow">
    <p:wip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-JaU34e4aB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CSU Bakersfield: Where you should be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It’s Your University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92343" y="5715821"/>
            <a:ext cx="2577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Tammara Sherman</a:t>
            </a:r>
          </a:p>
          <a:p>
            <a:r>
              <a:rPr lang="en-US" smtClean="0"/>
              <a:t>CSU Bakersfield</a:t>
            </a:r>
          </a:p>
          <a:p>
            <a:r>
              <a:rPr lang="en-US" smtClean="0"/>
              <a:t>April 19,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11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Comparison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543456"/>
              </p:ext>
            </p:extLst>
          </p:nvPr>
        </p:nvGraphicFramePr>
        <p:xfrm>
          <a:off x="1205801" y="2401819"/>
          <a:ext cx="9014479" cy="351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7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CSUB</a:t>
            </a:r>
            <a:endParaRPr lang="en-US"/>
          </a:p>
        </p:txBody>
      </p:sp>
      <p:pic>
        <p:nvPicPr>
          <p:cNvPr id="6" name="-JaU34e4aBA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231" y="2502040"/>
            <a:ext cx="5284442" cy="3466681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6187416" y="2222287"/>
            <a:ext cx="4333208" cy="3638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smtClean="0">
                <a:solidFill>
                  <a:srgbClr val="FFC000"/>
                </a:solidFill>
              </a:rPr>
              <a:t>33,000</a:t>
            </a:r>
            <a:r>
              <a:rPr lang="en-US" sz="2800" i="1" smtClean="0"/>
              <a:t> students chose CSU Bakersfield. Find out why?</a:t>
            </a:r>
            <a:endParaRPr lang="en-US" sz="2800" i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4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CSUB Overview</a:t>
            </a:r>
          </a:p>
          <a:p>
            <a:pPr lvl="0"/>
            <a:r>
              <a:rPr lang="en-US" smtClean="0"/>
              <a:t>Campus</a:t>
            </a:r>
          </a:p>
          <a:p>
            <a:pPr lvl="0"/>
            <a:r>
              <a:rPr lang="en-US" smtClean="0"/>
              <a:t>Student Life</a:t>
            </a:r>
          </a:p>
          <a:p>
            <a:pPr lvl="0"/>
            <a:r>
              <a:rPr lang="en-US" smtClean="0"/>
              <a:t>Alumni</a:t>
            </a:r>
          </a:p>
          <a:p>
            <a:pPr lvl="0"/>
            <a:r>
              <a:rPr lang="en-US" smtClean="0"/>
              <a:t>Community Involvement</a:t>
            </a:r>
          </a:p>
          <a:p>
            <a:pPr lvl="0"/>
            <a:r>
              <a:rPr lang="en-US" smtClean="0"/>
              <a:t>Cost of Attendance</a:t>
            </a:r>
          </a:p>
          <a:p>
            <a:pPr lvl="0"/>
            <a:r>
              <a:rPr lang="en-US" smtClean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24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13371" cy="6858000"/>
          </a:xfrm>
          <a:prstGeom prst="rect">
            <a:avLst/>
          </a:prstGeom>
          <a:blipFill dpi="0" rotWithShape="1">
            <a:blip r:embed="rId2">
              <a:alphaModFix amt="5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4545" y="1738364"/>
            <a:ext cx="7335298" cy="2029767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51860"/>
              </a:avLst>
            </a:prstTxWarp>
            <a:spAutoFit/>
          </a:bodyPr>
          <a:lstStyle/>
          <a:p>
            <a:r>
              <a:rPr lang="en-US" sz="96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</a:t>
            </a:r>
            <a:endParaRPr lang="en-US" sz="96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5" descr="... we are asking you for your science questions, which we'll then pose t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54" y="1919234"/>
            <a:ext cx="3184351" cy="318435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31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CSUB Overview</a:t>
            </a:r>
          </a:p>
          <a:p>
            <a:pPr lvl="0"/>
            <a:r>
              <a:rPr lang="en-US" smtClean="0"/>
              <a:t>Campus</a:t>
            </a:r>
          </a:p>
          <a:p>
            <a:pPr lvl="0"/>
            <a:r>
              <a:rPr lang="en-US" smtClean="0"/>
              <a:t>Student Life</a:t>
            </a:r>
          </a:p>
          <a:p>
            <a:pPr lvl="0"/>
            <a:r>
              <a:rPr lang="en-US" smtClean="0"/>
              <a:t>Alumni</a:t>
            </a:r>
          </a:p>
          <a:p>
            <a:pPr lvl="0"/>
            <a:r>
              <a:rPr lang="en-US" smtClean="0"/>
              <a:t>Community Involvement</a:t>
            </a:r>
          </a:p>
          <a:p>
            <a:pPr lvl="0"/>
            <a:r>
              <a:rPr lang="en-US" smtClean="0"/>
              <a:t>Cost of Attendance</a:t>
            </a:r>
          </a:p>
          <a:p>
            <a:pPr lvl="0"/>
            <a:r>
              <a:rPr lang="en-US" smtClean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56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CSUB 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Estd. In September 1970 </a:t>
            </a:r>
          </a:p>
          <a:p>
            <a:pPr lvl="0"/>
            <a:r>
              <a:rPr lang="en-US" smtClean="0"/>
              <a:t>19th campus of the CSU system</a:t>
            </a:r>
          </a:p>
          <a:p>
            <a:pPr lvl="0"/>
            <a:r>
              <a:rPr lang="en-US" smtClean="0"/>
              <a:t>375-acre campus</a:t>
            </a:r>
          </a:p>
          <a:p>
            <a:pPr lvl="0"/>
            <a:r>
              <a:rPr lang="en-US" smtClean="0"/>
              <a:t>Features:</a:t>
            </a:r>
          </a:p>
          <a:p>
            <a:pPr lvl="1"/>
            <a:r>
              <a:rPr lang="en-US" smtClean="0"/>
              <a:t>Extraordinary level of student-faculty interaction </a:t>
            </a:r>
          </a:p>
          <a:p>
            <a:pPr lvl="1"/>
            <a:r>
              <a:rPr lang="en-US" smtClean="0"/>
              <a:t>Highly personalized learning atmosphere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9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Values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729010"/>
              </p:ext>
            </p:extLst>
          </p:nvPr>
        </p:nvGraphicFramePr>
        <p:xfrm>
          <a:off x="60960" y="583474"/>
          <a:ext cx="11225348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8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Academic Programs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1451" y="2438400"/>
            <a:ext cx="3814355" cy="287401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000" i="1" smtClean="0"/>
              <a:t>Over 50 bachelor's and master's degree programs, including a new doctor of education (Ed.D) program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0606023"/>
              </p:ext>
            </p:extLst>
          </p:nvPr>
        </p:nvGraphicFramePr>
        <p:xfrm>
          <a:off x="5007430" y="1558833"/>
          <a:ext cx="6453050" cy="454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76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417E95-7CE3-4810-AB47-E9AB02215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76417E95-7CE3-4810-AB47-E9AB02215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6417E95-7CE3-4810-AB47-E9AB02215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76417E95-7CE3-4810-AB47-E9AB02215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76417E95-7CE3-4810-AB47-E9AB02215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A01B56-E71E-4BE2-AAE2-F10B21C9C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5CA01B56-E71E-4BE2-AAE2-F10B21C9C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5CA01B56-E71E-4BE2-AAE2-F10B21C9C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5CA01B56-E71E-4BE2-AAE2-F10B21C9C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5CA01B56-E71E-4BE2-AAE2-F10B21C9C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6A61ED-6EF8-4488-9F36-0CB154329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7E6A61ED-6EF8-4488-9F36-0CB154329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7E6A61ED-6EF8-4488-9F36-0CB154329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7E6A61ED-6EF8-4488-9F36-0CB154329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7E6A61ED-6EF8-4488-9F36-0CB154329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1001F3-0006-4501-8C39-D38852DD9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B11001F3-0006-4501-8C39-D38852DD9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11001F3-0006-4501-8C39-D38852DD9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11001F3-0006-4501-8C39-D38852DD9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B11001F3-0006-4501-8C39-D38852DD9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1ACE04-220A-40A8-9D3A-130C4372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31ACE04-220A-40A8-9D3A-130C4372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531ACE04-220A-40A8-9D3A-130C4372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531ACE04-220A-40A8-9D3A-130C4372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531ACE04-220A-40A8-9D3A-130C43721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CEB4E3-58EC-4112-A091-11D4CCAF0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D8CEB4E3-58EC-4112-A091-11D4CCAF0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D8CEB4E3-58EC-4112-A091-11D4CCAF0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D8CEB4E3-58EC-4112-A091-11D4CCAF0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D8CEB4E3-58EC-4112-A091-11D4CCAF0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8C05C0-E11A-4D2F-986D-7C8555D21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958C05C0-E11A-4D2F-986D-7C8555D21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958C05C0-E11A-4D2F-986D-7C8555D21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958C05C0-E11A-4D2F-986D-7C8555D21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958C05C0-E11A-4D2F-986D-7C8555D21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1AED49-577F-4DBD-84AF-8411AFFB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2B1AED49-577F-4DBD-84AF-8411AFFB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2B1AED49-577F-4DBD-84AF-8411AFFB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2B1AED49-577F-4DBD-84AF-8411AFFB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2B1AED49-577F-4DBD-84AF-8411AFFBA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11DCE0-7213-4E33-AAC5-E54C3170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2D11DCE0-7213-4E33-AAC5-E54C3170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2D11DCE0-7213-4E33-AAC5-E54C3170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2D11DCE0-7213-4E33-AAC5-E54C3170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2D11DCE0-7213-4E33-AAC5-E54C3170C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Student Life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NCAA Division I athletics </a:t>
            </a:r>
          </a:p>
          <a:p>
            <a:pPr lvl="0"/>
            <a:r>
              <a:rPr lang="en-US" smtClean="0"/>
              <a:t>75,000 square foot recreation center </a:t>
            </a:r>
          </a:p>
          <a:p>
            <a:pPr lvl="0"/>
            <a:r>
              <a:rPr lang="en-US" smtClean="0"/>
              <a:t>90 student clubs, including </a:t>
            </a:r>
          </a:p>
          <a:p>
            <a:pPr lvl="0"/>
            <a:r>
              <a:rPr lang="en-US" smtClean="0"/>
              <a:t>Active ASI student government organization</a:t>
            </a:r>
          </a:p>
          <a:p>
            <a:pPr lvl="0"/>
            <a:r>
              <a:rPr lang="en-US" smtClean="0"/>
              <a:t>New Dorms built in 2015</a:t>
            </a:r>
          </a:p>
        </p:txBody>
      </p:sp>
      <p:pic>
        <p:nvPicPr>
          <p:cNvPr id="5" name="Content Placeholder 4" descr="Publicado por la profe Yolanda ¿Quieres escribir el primer comentario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98" y="2222500"/>
            <a:ext cx="4217854" cy="3638550"/>
          </a:xfrm>
        </p:spPr>
      </p:pic>
      <p:sp>
        <p:nvSpPr>
          <p:cNvPr id="6" name="Wave 5"/>
          <p:cNvSpPr/>
          <p:nvPr/>
        </p:nvSpPr>
        <p:spPr>
          <a:xfrm rot="1105344">
            <a:off x="7962353" y="531221"/>
            <a:ext cx="4180009" cy="1455933"/>
          </a:xfrm>
          <a:prstGeom prst="wav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Greek Fraternities &amp; Sororities</a:t>
            </a:r>
            <a:endParaRPr lang="en-US" sz="2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3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8421" y="1889760"/>
            <a:ext cx="7393577" cy="4968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 Alumni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873" y="2428127"/>
            <a:ext cx="3605242" cy="3638763"/>
          </a:xfrm>
        </p:spPr>
        <p:txBody>
          <a:bodyPr>
            <a:normAutofit/>
          </a:bodyPr>
          <a:lstStyle/>
          <a:p>
            <a:pPr lvl="0"/>
            <a:r>
              <a:rPr lang="en-US" sz="2400" smtClean="0"/>
              <a:t>33,000 alumni </a:t>
            </a:r>
          </a:p>
          <a:p>
            <a:pPr lvl="0"/>
            <a:r>
              <a:rPr lang="en-US" sz="2400" smtClean="0"/>
              <a:t>Over 70% still living and working in our region</a:t>
            </a:r>
          </a:p>
          <a:p>
            <a:pPr lvl="0"/>
            <a:r>
              <a:rPr lang="en-US" sz="2400" smtClean="0"/>
              <a:t>Close to 3 million alumni CSU-wide</a:t>
            </a:r>
          </a:p>
        </p:txBody>
      </p:sp>
      <p:pic>
        <p:nvPicPr>
          <p:cNvPr id="1026" name="Picture 2" descr="Graphic showing CSU Class of 3 Million logo and CSUB logo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1" y="447188"/>
            <a:ext cx="1793861" cy="64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17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2325188"/>
            <a:ext cx="3547533" cy="3564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Community Involvement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Collaborate with many partners to:</a:t>
            </a:r>
          </a:p>
          <a:p>
            <a:pPr lvl="0"/>
            <a:r>
              <a:rPr lang="en-US" smtClean="0"/>
              <a:t>Increase overall educational levels</a:t>
            </a:r>
          </a:p>
          <a:p>
            <a:pPr lvl="0"/>
            <a:r>
              <a:rPr lang="en-US" smtClean="0"/>
              <a:t>Enhance the quality of life </a:t>
            </a:r>
          </a:p>
          <a:p>
            <a:pPr lvl="0"/>
            <a:r>
              <a:rPr lang="en-US" smtClean="0"/>
              <a:t>Support ongoing economic development in our community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91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Cost of attendance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039636"/>
              </p:ext>
            </p:extLst>
          </p:nvPr>
        </p:nvGraphicFramePr>
        <p:xfrm>
          <a:off x="1543426" y="2425003"/>
          <a:ext cx="8123089" cy="3307417"/>
        </p:xfrm>
        <a:graphic>
          <a:graphicData uri="http://schemas.openxmlformats.org/drawingml/2006/table">
            <a:tbl>
              <a:tblPr firstRow="1" firstCol="1" lastRow="1" bandRow="1">
                <a:tableStyleId>{1FECB4D8-DB02-4DC6-A0A2-4F2EBAE1DC90}</a:tableStyleId>
              </a:tblPr>
              <a:tblGrid>
                <a:gridCol w="5102563">
                  <a:extLst>
                    <a:ext uri="{9D8B030D-6E8A-4147-A177-3AD203B41FA5}">
                      <a16:colId xmlns:a16="http://schemas.microsoft.com/office/drawing/2014/main" val="322006819"/>
                    </a:ext>
                  </a:extLst>
                </a:gridCol>
                <a:gridCol w="3020526">
                  <a:extLst>
                    <a:ext uri="{9D8B030D-6E8A-4147-A177-3AD203B41FA5}">
                      <a16:colId xmlns:a16="http://schemas.microsoft.com/office/drawing/2014/main" val="830835948"/>
                    </a:ext>
                  </a:extLst>
                </a:gridCol>
              </a:tblGrid>
              <a:tr h="6886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r>
                        <a:rPr lang="en-US" sz="2800" smtClean="0">
                          <a:effectLst/>
                        </a:rPr>
                        <a:t>In</a:t>
                      </a:r>
                      <a:r>
                        <a:rPr lang="en-US" sz="2800" baseline="0" smtClean="0">
                          <a:effectLst/>
                        </a:rPr>
                        <a:t> State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CSU Bakersfield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5024174"/>
                  </a:ext>
                </a:extLst>
              </a:tr>
              <a:tr h="441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Tuition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$    5,472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8300177"/>
                  </a:ext>
                </a:extLst>
              </a:tr>
              <a:tr h="441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Required fees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$    1,210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1469192"/>
                  </a:ext>
                </a:extLst>
              </a:tr>
              <a:tr h="441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Room &amp; board (on campus)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$    7,872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0534040"/>
                  </a:ext>
                </a:extLst>
              </a:tr>
              <a:tr h="717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Other expenses (books, transportation, etc.)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$    5,829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63333"/>
                  </a:ext>
                </a:extLst>
              </a:tr>
              <a:tr h="441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Total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$ 20,383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5125129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CSU Bakersfield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EC4-BF41-40C3-8AFA-AAD9807F46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48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000"/>
      </a:accent1>
      <a:accent2>
        <a:srgbClr val="1F497D"/>
      </a:accent2>
      <a:accent3>
        <a:srgbClr val="C0504D"/>
      </a:accent3>
      <a:accent4>
        <a:srgbClr val="00B050"/>
      </a:accent4>
      <a:accent5>
        <a:srgbClr val="0000FF"/>
      </a:accent5>
      <a:accent6>
        <a:srgbClr val="F79646"/>
      </a:accent6>
      <a:hlink>
        <a:srgbClr val="0000FF"/>
      </a:hlink>
      <a:folHlink>
        <a:srgbClr val="80008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150</TotalTime>
  <Words>289</Words>
  <Application>Microsoft Office PowerPoint</Application>
  <PresentationFormat>Widescreen</PresentationFormat>
  <Paragraphs>111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Wingdings 2</vt:lpstr>
      <vt:lpstr>Quotable</vt:lpstr>
      <vt:lpstr>CSU Bakersfield: Where you should be</vt:lpstr>
      <vt:lpstr>Overview</vt:lpstr>
      <vt:lpstr>CSUB Overview</vt:lpstr>
      <vt:lpstr>Values</vt:lpstr>
      <vt:lpstr>Academic Programs</vt:lpstr>
      <vt:lpstr>Student Life</vt:lpstr>
      <vt:lpstr> Alumni</vt:lpstr>
      <vt:lpstr>Community Involvement</vt:lpstr>
      <vt:lpstr>Cost of attendance</vt:lpstr>
      <vt:lpstr>Cost Comparison</vt:lpstr>
      <vt:lpstr>Why CSUB</vt:lpstr>
      <vt:lpstr>Summary</vt:lpstr>
      <vt:lpstr>PowerPoint Presentation</vt:lpstr>
    </vt:vector>
  </TitlesOfParts>
  <Company>California State University,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CSU Bakersfield: Where you should be</dc:title>
  <dc:creator>George Washington</dc:creator>
  <cp:lastModifiedBy>George Washington</cp:lastModifiedBy>
  <cp:revision>15</cp:revision>
  <dcterms:created xsi:type="dcterms:W3CDTF">2016-04-18T22:56:31Z</dcterms:created>
  <dcterms:modified xsi:type="dcterms:W3CDTF">2016-04-19T21:08:56Z</dcterms:modified>
</cp:coreProperties>
</file>